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256" r:id="rId2"/>
    <p:sldId id="288" r:id="rId3"/>
    <p:sldId id="284" r:id="rId4"/>
    <p:sldId id="280" r:id="rId5"/>
    <p:sldId id="323" r:id="rId6"/>
    <p:sldId id="324" r:id="rId7"/>
    <p:sldId id="325" r:id="rId8"/>
    <p:sldId id="326" r:id="rId9"/>
    <p:sldId id="327" r:id="rId10"/>
    <p:sldId id="328" r:id="rId11"/>
    <p:sldId id="329" r:id="rId12"/>
    <p:sldId id="330" r:id="rId13"/>
    <p:sldId id="331" r:id="rId14"/>
    <p:sldId id="332" r:id="rId15"/>
    <p:sldId id="333" r:id="rId16"/>
    <p:sldId id="334" r:id="rId17"/>
    <p:sldId id="335" r:id="rId18"/>
    <p:sldId id="336" r:id="rId19"/>
    <p:sldId id="337" r:id="rId20"/>
    <p:sldId id="338" r:id="rId21"/>
    <p:sldId id="339" r:id="rId22"/>
    <p:sldId id="340" r:id="rId23"/>
    <p:sldId id="341" r:id="rId24"/>
    <p:sldId id="342" r:id="rId25"/>
    <p:sldId id="343"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21" r:id="rId56"/>
    <p:sldId id="318" r:id="rId57"/>
    <p:sldId id="320" r:id="rId58"/>
    <p:sldId id="319" r:id="rId59"/>
    <p:sldId id="322" r:id="rId6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7F7F7F"/>
    <a:srgbClr val="00B050"/>
    <a:srgbClr val="FDC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91" autoAdjust="0"/>
    <p:restoredTop sz="94226" autoAdjust="0"/>
  </p:normalViewPr>
  <p:slideViewPr>
    <p:cSldViewPr snapToGrid="0">
      <p:cViewPr varScale="1">
        <p:scale>
          <a:sx n="85" d="100"/>
          <a:sy n="85" d="100"/>
        </p:scale>
        <p:origin x="6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05A5DF-2C94-4F7E-AAA6-B31AAB6BB737}" type="datetimeFigureOut">
              <a:rPr lang="nl-NL" smtClean="0"/>
              <a:t>14-3-2018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5FCE8C-42D9-43C6-BADD-EC45F87C0893}" type="slidenum">
              <a:rPr lang="nl-NL" smtClean="0"/>
              <a:t>‹#›</a:t>
            </a:fld>
            <a:endParaRPr lang="nl-NL"/>
          </a:p>
        </p:txBody>
      </p:sp>
    </p:spTree>
    <p:extLst>
      <p:ext uri="{BB962C8B-B14F-4D97-AF65-F5344CB8AC3E}">
        <p14:creationId xmlns:p14="http://schemas.microsoft.com/office/powerpoint/2010/main" val="1323480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a demo of the </a:t>
            </a:r>
            <a:r>
              <a:rPr lang="en-US" dirty="0" err="1"/>
              <a:t>Webshop</a:t>
            </a:r>
            <a:r>
              <a:rPr lang="en-US" dirty="0"/>
              <a:t> - from customers signs and browses the products catalog to check out of the shopping basket, composing the order with delivery details and submitting the order; then checking the invoices and perhaps making the payment, reviewing the loyalty points and status and finally checking on the order progress (as the order gets picked, shipped and finally delivered).</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4</a:t>
            </a:fld>
            <a:endParaRPr lang="nl-NL"/>
          </a:p>
        </p:txBody>
      </p:sp>
    </p:spTree>
    <p:extLst>
      <p:ext uri="{BB962C8B-B14F-4D97-AF65-F5344CB8AC3E}">
        <p14:creationId xmlns:p14="http://schemas.microsoft.com/office/powerpoint/2010/main" val="3212817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14-3-2018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930739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14-3-2018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197478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14-3-2018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1602777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14-3-2018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856257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89A218B-532D-4305-86F5-189ED9A69158}" type="datetimeFigureOut">
              <a:rPr lang="nl-NL" smtClean="0"/>
              <a:t>14-3-2018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810948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p:txBody>
          <a:bodyPr/>
          <a:lstStyle/>
          <a:p>
            <a:fld id="{889A218B-532D-4305-86F5-189ED9A69158}" type="datetimeFigureOut">
              <a:rPr lang="nl-NL" smtClean="0"/>
              <a:t>14-3-2018</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619276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p:txBody>
          <a:bodyPr/>
          <a:lstStyle/>
          <a:p>
            <a:fld id="{889A218B-532D-4305-86F5-189ED9A69158}" type="datetimeFigureOut">
              <a:rPr lang="nl-NL" smtClean="0"/>
              <a:t>14-3-2018</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69200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fld id="{889A218B-532D-4305-86F5-189ED9A69158}" type="datetimeFigureOut">
              <a:rPr lang="nl-NL" smtClean="0"/>
              <a:t>14-3-2018</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996855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9A218B-532D-4305-86F5-189ED9A69158}" type="datetimeFigureOut">
              <a:rPr lang="nl-NL" smtClean="0"/>
              <a:t>14-3-2018</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043239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89A218B-532D-4305-86F5-189ED9A69158}" type="datetimeFigureOut">
              <a:rPr lang="nl-NL" smtClean="0"/>
              <a:t>14-3-2018</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558773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89A218B-532D-4305-86F5-189ED9A69158}" type="datetimeFigureOut">
              <a:rPr lang="nl-NL" smtClean="0"/>
              <a:t>14-3-2018</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741468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9A218B-532D-4305-86F5-189ED9A69158}" type="datetimeFigureOut">
              <a:rPr lang="nl-NL" smtClean="0"/>
              <a:t>14-3-2018</a:t>
            </a:fld>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AF2546-231D-475C-B5EC-5D48B791FE27}" type="slidenum">
              <a:rPr lang="nl-NL" smtClean="0"/>
              <a:t>‹#›</a:t>
            </a:fld>
            <a:endParaRPr lang="nl-NL"/>
          </a:p>
        </p:txBody>
      </p:sp>
    </p:spTree>
    <p:extLst>
      <p:ext uri="{BB962C8B-B14F-4D97-AF65-F5344CB8AC3E}">
        <p14:creationId xmlns:p14="http://schemas.microsoft.com/office/powerpoint/2010/main" val="38622425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soaringwebshopportal-a516817.apaas.us2.oraclecloud.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Soaring through the Clouds – The Sequel</a:t>
            </a:r>
            <a:br>
              <a:rPr lang="en-US" dirty="0"/>
            </a:br>
            <a:r>
              <a:rPr lang="en-US" sz="4400" dirty="0"/>
              <a:t>Cloud Native </a:t>
            </a:r>
            <a:r>
              <a:rPr lang="en-US" sz="4400" dirty="0" err="1"/>
              <a:t>Microservices</a:t>
            </a:r>
            <a:r>
              <a:rPr lang="en-US" sz="4400" dirty="0"/>
              <a:t> Architecture</a:t>
            </a:r>
            <a:br>
              <a:rPr lang="en-US" sz="4400" dirty="0"/>
            </a:br>
            <a:endParaRPr lang="nl-NL" dirty="0"/>
          </a:p>
        </p:txBody>
      </p:sp>
      <p:sp>
        <p:nvSpPr>
          <p:cNvPr id="3" name="Subtitle 2"/>
          <p:cNvSpPr>
            <a:spLocks noGrp="1"/>
          </p:cNvSpPr>
          <p:nvPr>
            <p:ph type="subTitle" idx="1"/>
          </p:nvPr>
        </p:nvSpPr>
        <p:spPr/>
        <p:txBody>
          <a:bodyPr/>
          <a:lstStyle/>
          <a:p>
            <a:pPr algn="l"/>
            <a:r>
              <a:rPr lang="en-US" dirty="0"/>
              <a:t>EMEA PaaS Partner Forum</a:t>
            </a:r>
          </a:p>
          <a:p>
            <a:pPr algn="l"/>
            <a:r>
              <a:rPr lang="en-US" dirty="0"/>
              <a:t>Budapest, March 2018</a:t>
            </a:r>
          </a:p>
        </p:txBody>
      </p:sp>
      <p:pic>
        <p:nvPicPr>
          <p:cNvPr id="21" name="Picture 20"/>
          <p:cNvPicPr>
            <a:picLocks noChangeAspect="1"/>
          </p:cNvPicPr>
          <p:nvPr/>
        </p:nvPicPr>
        <p:blipFill>
          <a:blip r:embed="rId2"/>
          <a:stretch>
            <a:fillRect/>
          </a:stretch>
        </p:blipFill>
        <p:spPr>
          <a:xfrm>
            <a:off x="6844554" y="2944813"/>
            <a:ext cx="4642064" cy="3652533"/>
          </a:xfrm>
          <a:prstGeom prst="rect">
            <a:avLst/>
          </a:prstGeom>
        </p:spPr>
      </p:pic>
    </p:spTree>
    <p:extLst>
      <p:ext uri="{BB962C8B-B14F-4D97-AF65-F5344CB8AC3E}">
        <p14:creationId xmlns:p14="http://schemas.microsoft.com/office/powerpoint/2010/main" val="24340431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5A4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822" y="400532"/>
            <a:ext cx="12261643" cy="7201524"/>
          </a:xfrm>
        </p:spPr>
      </p:pic>
    </p:spTree>
    <p:extLst>
      <p:ext uri="{BB962C8B-B14F-4D97-AF65-F5344CB8AC3E}">
        <p14:creationId xmlns:p14="http://schemas.microsoft.com/office/powerpoint/2010/main" val="1075368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76E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7211" y="1059719"/>
            <a:ext cx="11057578" cy="5883150"/>
          </a:xfrm>
        </p:spPr>
      </p:pic>
    </p:spTree>
    <p:extLst>
      <p:ext uri="{BB962C8B-B14F-4D97-AF65-F5344CB8AC3E}">
        <p14:creationId xmlns:p14="http://schemas.microsoft.com/office/powerpoint/2010/main" val="34536092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849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2959" y="457687"/>
            <a:ext cx="12657917" cy="7087214"/>
          </a:xfrm>
        </p:spPr>
      </p:pic>
    </p:spTree>
    <p:extLst>
      <p:ext uri="{BB962C8B-B14F-4D97-AF65-F5344CB8AC3E}">
        <p14:creationId xmlns:p14="http://schemas.microsoft.com/office/powerpoint/2010/main" val="3740666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922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6785" y="461498"/>
            <a:ext cx="12825571" cy="7079593"/>
          </a:xfrm>
        </p:spPr>
      </p:pic>
    </p:spTree>
    <p:extLst>
      <p:ext uri="{BB962C8B-B14F-4D97-AF65-F5344CB8AC3E}">
        <p14:creationId xmlns:p14="http://schemas.microsoft.com/office/powerpoint/2010/main" val="11464478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B37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873" y="1577924"/>
            <a:ext cx="12299746" cy="4846740"/>
          </a:xfrm>
        </p:spPr>
      </p:pic>
    </p:spTree>
    <p:extLst>
      <p:ext uri="{BB962C8B-B14F-4D97-AF65-F5344CB8AC3E}">
        <p14:creationId xmlns:p14="http://schemas.microsoft.com/office/powerpoint/2010/main" val="15172912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C1DC"/>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579" y="526273"/>
            <a:ext cx="12673158" cy="6950042"/>
          </a:xfrm>
        </p:spPr>
      </p:pic>
    </p:spTree>
    <p:extLst>
      <p:ext uri="{BB962C8B-B14F-4D97-AF65-F5344CB8AC3E}">
        <p14:creationId xmlns:p14="http://schemas.microsoft.com/office/powerpoint/2010/main" val="39832033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D09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424" y="453876"/>
            <a:ext cx="12558848" cy="7094835"/>
          </a:xfrm>
        </p:spPr>
      </p:pic>
    </p:spTree>
    <p:extLst>
      <p:ext uri="{BB962C8B-B14F-4D97-AF65-F5344CB8AC3E}">
        <p14:creationId xmlns:p14="http://schemas.microsoft.com/office/powerpoint/2010/main" val="36748130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E8E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735" y="476739"/>
            <a:ext cx="12345470" cy="7049111"/>
          </a:xfrm>
        </p:spPr>
      </p:pic>
    </p:spTree>
    <p:extLst>
      <p:ext uri="{BB962C8B-B14F-4D97-AF65-F5344CB8AC3E}">
        <p14:creationId xmlns:p14="http://schemas.microsoft.com/office/powerpoint/2010/main" val="765424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FD4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84" y="469118"/>
            <a:ext cx="12307367" cy="7064352"/>
          </a:xfrm>
        </p:spPr>
      </p:pic>
    </p:spTree>
    <p:extLst>
      <p:ext uri="{BB962C8B-B14F-4D97-AF65-F5344CB8AC3E}">
        <p14:creationId xmlns:p14="http://schemas.microsoft.com/office/powerpoint/2010/main" val="15869375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DD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890" y="423394"/>
            <a:ext cx="12459780" cy="7155800"/>
          </a:xfrm>
        </p:spPr>
      </p:pic>
    </p:spTree>
    <p:extLst>
      <p:ext uri="{BB962C8B-B14F-4D97-AF65-F5344CB8AC3E}">
        <p14:creationId xmlns:p14="http://schemas.microsoft.com/office/powerpoint/2010/main" val="30983683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dirty="0"/>
          </a:p>
        </p:txBody>
      </p:sp>
      <p:grpSp>
        <p:nvGrpSpPr>
          <p:cNvPr id="11" name="Group 10"/>
          <p:cNvGrpSpPr/>
          <p:nvPr/>
        </p:nvGrpSpPr>
        <p:grpSpPr>
          <a:xfrm>
            <a:off x="2198500" y="247831"/>
            <a:ext cx="8115932" cy="6399857"/>
            <a:chOff x="2198500" y="247831"/>
            <a:chExt cx="8115932" cy="6399857"/>
          </a:xfrm>
        </p:grpSpPr>
        <p:pic>
          <p:nvPicPr>
            <p:cNvPr id="4" name="Picture 3"/>
            <p:cNvPicPr>
              <a:picLocks noChangeAspect="1"/>
            </p:cNvPicPr>
            <p:nvPr/>
          </p:nvPicPr>
          <p:blipFill>
            <a:blip r:embed="rId2"/>
            <a:stretch>
              <a:fillRect/>
            </a:stretch>
          </p:blipFill>
          <p:spPr>
            <a:xfrm>
              <a:off x="2198500" y="247831"/>
              <a:ext cx="8115932" cy="6399857"/>
            </a:xfrm>
            <a:prstGeom prst="rect">
              <a:avLst/>
            </a:prstGeom>
          </p:spPr>
        </p:pic>
        <p:pic>
          <p:nvPicPr>
            <p:cNvPr id="5" name="Snagit_PPT829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8049" y="2937730"/>
              <a:ext cx="338385" cy="440687"/>
            </a:xfrm>
            <a:prstGeom prst="rect">
              <a:avLst/>
            </a:prstGeom>
            <a:effectLst>
              <a:softEdge rad="63500"/>
            </a:effectLst>
          </p:spPr>
        </p:pic>
        <p:pic>
          <p:nvPicPr>
            <p:cNvPr id="6" name="Snagit_PPT8E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6466" y="4634695"/>
              <a:ext cx="342686" cy="409999"/>
            </a:xfrm>
            <a:prstGeom prst="rect">
              <a:avLst/>
            </a:prstGeom>
            <a:effectLst>
              <a:softEdge rad="63500"/>
            </a:effectLst>
          </p:spPr>
        </p:pic>
        <p:pic>
          <p:nvPicPr>
            <p:cNvPr id="7" name="Snagit_PPT9A6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2757" y="848336"/>
              <a:ext cx="480839" cy="699134"/>
            </a:xfrm>
            <a:prstGeom prst="rect">
              <a:avLst/>
            </a:prstGeom>
            <a:effectLst>
              <a:softEdge rad="63500"/>
            </a:effectLst>
          </p:spPr>
        </p:pic>
        <p:pic>
          <p:nvPicPr>
            <p:cNvPr id="8" name="Snagit_PPTA27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72752" y="3158074"/>
              <a:ext cx="431910" cy="541851"/>
            </a:xfrm>
            <a:prstGeom prst="rect">
              <a:avLst/>
            </a:prstGeom>
            <a:effectLst>
              <a:softEdge rad="63500"/>
            </a:effectLst>
          </p:spPr>
        </p:pic>
        <p:pic>
          <p:nvPicPr>
            <p:cNvPr id="9" name="Snagit_PPTA99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21037" y="950976"/>
              <a:ext cx="403417" cy="575433"/>
            </a:xfrm>
            <a:prstGeom prst="rect">
              <a:avLst/>
            </a:prstGeom>
            <a:effectLst>
              <a:softEdge rad="63500"/>
            </a:effectLst>
          </p:spPr>
        </p:pic>
        <p:pic>
          <p:nvPicPr>
            <p:cNvPr id="10" name="Snagit_PPTB2BC"/>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26751" y="5082042"/>
              <a:ext cx="418401" cy="576657"/>
            </a:xfrm>
            <a:prstGeom prst="rect">
              <a:avLst/>
            </a:prstGeom>
            <a:effectLst>
              <a:softEdge rad="63500"/>
            </a:effectLst>
          </p:spPr>
        </p:pic>
      </p:grpSp>
    </p:spTree>
    <p:extLst>
      <p:ext uri="{BB962C8B-B14F-4D97-AF65-F5344CB8AC3E}">
        <p14:creationId xmlns:p14="http://schemas.microsoft.com/office/powerpoint/2010/main" val="41950980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2D8C"/>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0131" y="659634"/>
            <a:ext cx="12932261" cy="6683319"/>
          </a:xfrm>
        </p:spPr>
      </p:pic>
    </p:spTree>
    <p:extLst>
      <p:ext uri="{BB962C8B-B14F-4D97-AF65-F5344CB8AC3E}">
        <p14:creationId xmlns:p14="http://schemas.microsoft.com/office/powerpoint/2010/main" val="26652732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3F0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183" y="442445"/>
            <a:ext cx="12528366" cy="7117697"/>
          </a:xfrm>
        </p:spPr>
      </p:pic>
    </p:spTree>
    <p:extLst>
      <p:ext uri="{BB962C8B-B14F-4D97-AF65-F5344CB8AC3E}">
        <p14:creationId xmlns:p14="http://schemas.microsoft.com/office/powerpoint/2010/main" val="33219145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500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062" y="453876"/>
            <a:ext cx="12292125" cy="7094835"/>
          </a:xfrm>
        </p:spPr>
      </p:pic>
    </p:spTree>
    <p:extLst>
      <p:ext uri="{BB962C8B-B14F-4D97-AF65-F5344CB8AC3E}">
        <p14:creationId xmlns:p14="http://schemas.microsoft.com/office/powerpoint/2010/main" val="41247705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671D"/>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7217" y="446256"/>
            <a:ext cx="12406435" cy="7110076"/>
          </a:xfrm>
        </p:spPr>
      </p:pic>
    </p:spTree>
    <p:extLst>
      <p:ext uri="{BB962C8B-B14F-4D97-AF65-F5344CB8AC3E}">
        <p14:creationId xmlns:p14="http://schemas.microsoft.com/office/powerpoint/2010/main" val="7280131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8ECB"/>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786" y="446256"/>
            <a:ext cx="12383573" cy="7110076"/>
          </a:xfrm>
        </p:spPr>
      </p:pic>
    </p:spTree>
    <p:extLst>
      <p:ext uri="{BB962C8B-B14F-4D97-AF65-F5344CB8AC3E}">
        <p14:creationId xmlns:p14="http://schemas.microsoft.com/office/powerpoint/2010/main" val="23445911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9E2D"/>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5820" y="1353115"/>
            <a:ext cx="12703641" cy="5296359"/>
          </a:xfrm>
        </p:spPr>
      </p:pic>
    </p:spTree>
    <p:extLst>
      <p:ext uri="{BB962C8B-B14F-4D97-AF65-F5344CB8AC3E}">
        <p14:creationId xmlns:p14="http://schemas.microsoft.com/office/powerpoint/2010/main" val="8233059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5E7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4248" y="446256"/>
            <a:ext cx="12063505" cy="7110076"/>
          </a:xfrm>
        </p:spPr>
      </p:pic>
    </p:spTree>
    <p:extLst>
      <p:ext uri="{BB962C8B-B14F-4D97-AF65-F5344CB8AC3E}">
        <p14:creationId xmlns:p14="http://schemas.microsoft.com/office/powerpoint/2010/main" val="39233315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7CEF"/>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614" y="831099"/>
            <a:ext cx="12551228" cy="6340389"/>
          </a:xfrm>
        </p:spPr>
      </p:pic>
    </p:spTree>
    <p:extLst>
      <p:ext uri="{BB962C8B-B14F-4D97-AF65-F5344CB8AC3E}">
        <p14:creationId xmlns:p14="http://schemas.microsoft.com/office/powerpoint/2010/main" val="29969466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8F8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53" y="446256"/>
            <a:ext cx="12284505" cy="7110076"/>
          </a:xfrm>
        </p:spPr>
      </p:pic>
    </p:spTree>
    <p:extLst>
      <p:ext uri="{BB962C8B-B14F-4D97-AF65-F5344CB8AC3E}">
        <p14:creationId xmlns:p14="http://schemas.microsoft.com/office/powerpoint/2010/main" val="318075650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ADA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28386" y="2035163"/>
            <a:ext cx="14448772" cy="3932261"/>
          </a:xfrm>
        </p:spPr>
      </p:pic>
    </p:spTree>
    <p:extLst>
      <p:ext uri="{BB962C8B-B14F-4D97-AF65-F5344CB8AC3E}">
        <p14:creationId xmlns:p14="http://schemas.microsoft.com/office/powerpoint/2010/main" val="32575723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ap of Europe"/>
          <p:cNvPicPr>
            <a:picLocks noChangeAspect="1" noChangeArrowheads="1"/>
          </p:cNvPicPr>
          <p:nvPr/>
        </p:nvPicPr>
        <p:blipFill rotWithShape="1">
          <a:blip r:embed="rId2">
            <a:extLst>
              <a:ext uri="{28A0092B-C50C-407E-A947-70E740481C1C}">
                <a14:useLocalDpi xmlns:a14="http://schemas.microsoft.com/office/drawing/2010/main" val="0"/>
              </a:ext>
            </a:extLst>
          </a:blip>
          <a:srcRect t="22075" r="38687" b="8149"/>
          <a:stretch/>
        </p:blipFill>
        <p:spPr bwMode="auto">
          <a:xfrm>
            <a:off x="2554712" y="834543"/>
            <a:ext cx="9170185" cy="54161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The Team</a:t>
            </a:r>
            <a:endParaRPr lang="nl-NL" dirty="0"/>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052239" y="614475"/>
            <a:ext cx="1381846" cy="2069872"/>
          </a:xfrm>
        </p:spPr>
      </p:pic>
      <p:pic>
        <p:nvPicPr>
          <p:cNvPr id="4" name="Picture 3"/>
          <p:cNvPicPr>
            <a:picLocks noChangeAspect="1"/>
          </p:cNvPicPr>
          <p:nvPr/>
        </p:nvPicPr>
        <p:blipFill>
          <a:blip r:embed="rId4"/>
          <a:stretch>
            <a:fillRect/>
          </a:stretch>
        </p:blipFill>
        <p:spPr>
          <a:xfrm>
            <a:off x="4408122" y="1037382"/>
            <a:ext cx="2488095" cy="2866188"/>
          </a:xfrm>
          <a:prstGeom prst="rect">
            <a:avLst/>
          </a:prstGeom>
        </p:spPr>
      </p:pic>
      <p:pic>
        <p:nvPicPr>
          <p:cNvPr id="6" name="Picture 5"/>
          <p:cNvPicPr>
            <a:picLocks noChangeAspect="1"/>
          </p:cNvPicPr>
          <p:nvPr/>
        </p:nvPicPr>
        <p:blipFill>
          <a:blip r:embed="rId5"/>
          <a:stretch>
            <a:fillRect/>
          </a:stretch>
        </p:blipFill>
        <p:spPr>
          <a:xfrm>
            <a:off x="8652950" y="1630595"/>
            <a:ext cx="1479643" cy="2107504"/>
          </a:xfrm>
          <a:prstGeom prst="rect">
            <a:avLst/>
          </a:prstGeom>
        </p:spPr>
      </p:pic>
      <p:pic>
        <p:nvPicPr>
          <p:cNvPr id="7" name="Picture 6"/>
          <p:cNvPicPr>
            <a:picLocks noChangeAspect="1"/>
          </p:cNvPicPr>
          <p:nvPr/>
        </p:nvPicPr>
        <p:blipFill>
          <a:blip r:embed="rId6"/>
          <a:stretch>
            <a:fillRect/>
          </a:stretch>
        </p:blipFill>
        <p:spPr>
          <a:xfrm>
            <a:off x="7679589" y="4205481"/>
            <a:ext cx="1942024" cy="2377166"/>
          </a:xfrm>
          <a:prstGeom prst="rect">
            <a:avLst/>
          </a:prstGeom>
        </p:spPr>
      </p:pic>
      <p:pic>
        <p:nvPicPr>
          <p:cNvPr id="8" name="Picture 7"/>
          <p:cNvPicPr>
            <a:picLocks noChangeAspect="1"/>
          </p:cNvPicPr>
          <p:nvPr/>
        </p:nvPicPr>
        <p:blipFill>
          <a:blip r:embed="rId7"/>
          <a:stretch>
            <a:fillRect/>
          </a:stretch>
        </p:blipFill>
        <p:spPr>
          <a:xfrm>
            <a:off x="6225219" y="3016320"/>
            <a:ext cx="1579297" cy="1908721"/>
          </a:xfrm>
          <a:prstGeom prst="rect">
            <a:avLst/>
          </a:prstGeom>
        </p:spPr>
      </p:pic>
      <p:pic>
        <p:nvPicPr>
          <p:cNvPr id="11" name="Picture 10"/>
          <p:cNvPicPr>
            <a:picLocks noChangeAspect="1"/>
          </p:cNvPicPr>
          <p:nvPr/>
        </p:nvPicPr>
        <p:blipFill>
          <a:blip r:embed="rId8"/>
          <a:stretch>
            <a:fillRect/>
          </a:stretch>
        </p:blipFill>
        <p:spPr>
          <a:xfrm>
            <a:off x="3473627" y="4103788"/>
            <a:ext cx="2178542" cy="2580552"/>
          </a:xfrm>
          <a:prstGeom prst="rect">
            <a:avLst/>
          </a:prstGeom>
        </p:spPr>
      </p:pic>
    </p:spTree>
    <p:extLst>
      <p:ext uri="{BB962C8B-B14F-4D97-AF65-F5344CB8AC3E}">
        <p14:creationId xmlns:p14="http://schemas.microsoft.com/office/powerpoint/2010/main" val="40625376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C1DB"/>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52478" y="2385714"/>
            <a:ext cx="6287045" cy="3231160"/>
          </a:xfrm>
        </p:spPr>
      </p:pic>
    </p:spTree>
    <p:extLst>
      <p:ext uri="{BB962C8B-B14F-4D97-AF65-F5344CB8AC3E}">
        <p14:creationId xmlns:p14="http://schemas.microsoft.com/office/powerpoint/2010/main" val="389133150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DD9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3441" y="2545748"/>
            <a:ext cx="12718882" cy="2911092"/>
          </a:xfrm>
        </p:spPr>
      </p:pic>
    </p:spTree>
    <p:extLst>
      <p:ext uri="{BB962C8B-B14F-4D97-AF65-F5344CB8AC3E}">
        <p14:creationId xmlns:p14="http://schemas.microsoft.com/office/powerpoint/2010/main" val="7196821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ECB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9817" y="1905612"/>
            <a:ext cx="14471634" cy="4191363"/>
          </a:xfrm>
        </p:spPr>
      </p:pic>
    </p:spTree>
    <p:extLst>
      <p:ext uri="{BB962C8B-B14F-4D97-AF65-F5344CB8AC3E}">
        <p14:creationId xmlns:p14="http://schemas.microsoft.com/office/powerpoint/2010/main" val="39450073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F8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8869" y="571997"/>
            <a:ext cx="14509737" cy="6858594"/>
          </a:xfrm>
        </p:spPr>
      </p:pic>
    </p:spTree>
    <p:extLst>
      <p:ext uri="{BB962C8B-B14F-4D97-AF65-F5344CB8AC3E}">
        <p14:creationId xmlns:p14="http://schemas.microsoft.com/office/powerpoint/2010/main" val="41736075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22F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628" y="629152"/>
            <a:ext cx="14479255" cy="6744284"/>
          </a:xfrm>
        </p:spPr>
      </p:pic>
    </p:spTree>
    <p:extLst>
      <p:ext uri="{BB962C8B-B14F-4D97-AF65-F5344CB8AC3E}">
        <p14:creationId xmlns:p14="http://schemas.microsoft.com/office/powerpoint/2010/main" val="7101728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364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6023" y="511031"/>
            <a:ext cx="14624047" cy="6980525"/>
          </a:xfrm>
        </p:spPr>
      </p:pic>
    </p:spTree>
    <p:extLst>
      <p:ext uri="{BB962C8B-B14F-4D97-AF65-F5344CB8AC3E}">
        <p14:creationId xmlns:p14="http://schemas.microsoft.com/office/powerpoint/2010/main" val="200187546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4DE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834" y="591049"/>
            <a:ext cx="14631668" cy="6820491"/>
          </a:xfrm>
        </p:spPr>
      </p:pic>
    </p:spTree>
    <p:extLst>
      <p:ext uri="{BB962C8B-B14F-4D97-AF65-F5344CB8AC3E}">
        <p14:creationId xmlns:p14="http://schemas.microsoft.com/office/powerpoint/2010/main" val="5839187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624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834" y="503411"/>
            <a:ext cx="14631668" cy="6995766"/>
          </a:xfrm>
        </p:spPr>
      </p:pic>
    </p:spTree>
    <p:extLst>
      <p:ext uri="{BB962C8B-B14F-4D97-AF65-F5344CB8AC3E}">
        <p14:creationId xmlns:p14="http://schemas.microsoft.com/office/powerpoint/2010/main" val="20461099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752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834" y="76654"/>
            <a:ext cx="14631668" cy="7849280"/>
          </a:xfrm>
        </p:spPr>
      </p:pic>
    </p:spTree>
    <p:extLst>
      <p:ext uri="{BB962C8B-B14F-4D97-AF65-F5344CB8AC3E}">
        <p14:creationId xmlns:p14="http://schemas.microsoft.com/office/powerpoint/2010/main" val="23282733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A76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834" y="503411"/>
            <a:ext cx="14631668" cy="6995766"/>
          </a:xfrm>
        </p:spPr>
      </p:pic>
    </p:spTree>
    <p:extLst>
      <p:ext uri="{BB962C8B-B14F-4D97-AF65-F5344CB8AC3E}">
        <p14:creationId xmlns:p14="http://schemas.microsoft.com/office/powerpoint/2010/main" val="28040185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stretch>
            <a:fillRect/>
          </a:stretch>
        </p:blipFill>
        <p:spPr>
          <a:xfrm>
            <a:off x="838200" y="1053914"/>
            <a:ext cx="9211191" cy="5595079"/>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759822" y="217079"/>
            <a:ext cx="10515600" cy="1325563"/>
          </a:xfrm>
        </p:spPr>
        <p:txBody>
          <a:bodyPr>
            <a:normAutofit/>
          </a:bodyPr>
          <a:lstStyle/>
          <a:p>
            <a:r>
              <a:rPr lang="en-US" dirty="0"/>
              <a:t>Meet Our Web Shop</a:t>
            </a:r>
            <a:br>
              <a:rPr lang="en-US" dirty="0"/>
            </a:br>
            <a:endParaRPr lang="nl-NL" dirty="0"/>
          </a:p>
        </p:txBody>
      </p:sp>
      <p:pic>
        <p:nvPicPr>
          <p:cNvPr id="5" name="Picture 4"/>
          <p:cNvPicPr>
            <a:picLocks noChangeAspect="1"/>
          </p:cNvPicPr>
          <p:nvPr/>
        </p:nvPicPr>
        <p:blipFill>
          <a:blip r:embed="rId5"/>
          <a:stretch>
            <a:fillRect/>
          </a:stretch>
        </p:blipFill>
        <p:spPr>
          <a:xfrm>
            <a:off x="11655867" y="43142"/>
            <a:ext cx="463509" cy="549041"/>
          </a:xfrm>
          <a:prstGeom prst="rect">
            <a:avLst/>
          </a:prstGeom>
        </p:spPr>
      </p:pic>
      <p:pic>
        <p:nvPicPr>
          <p:cNvPr id="3" name="Picture 2"/>
          <p:cNvPicPr>
            <a:picLocks noChangeAspect="1"/>
          </p:cNvPicPr>
          <p:nvPr/>
        </p:nvPicPr>
        <p:blipFill>
          <a:blip r:embed="rId6"/>
          <a:stretch>
            <a:fillRect/>
          </a:stretch>
        </p:blipFill>
        <p:spPr>
          <a:xfrm>
            <a:off x="3818604" y="1791118"/>
            <a:ext cx="2007331" cy="386025"/>
          </a:xfrm>
          <a:prstGeom prst="rect">
            <a:avLst/>
          </a:prstGeom>
        </p:spPr>
      </p:pic>
    </p:spTree>
    <p:extLst>
      <p:ext uri="{BB962C8B-B14F-4D97-AF65-F5344CB8AC3E}">
        <p14:creationId xmlns:p14="http://schemas.microsoft.com/office/powerpoint/2010/main" val="23687103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BD2D"/>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834" y="503411"/>
            <a:ext cx="14631668" cy="6995766"/>
          </a:xfrm>
        </p:spPr>
      </p:pic>
    </p:spTree>
    <p:extLst>
      <p:ext uri="{BB962C8B-B14F-4D97-AF65-F5344CB8AC3E}">
        <p14:creationId xmlns:p14="http://schemas.microsoft.com/office/powerpoint/2010/main" val="21188097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D15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834" y="503411"/>
            <a:ext cx="14631668" cy="6995766"/>
          </a:xfrm>
        </p:spPr>
      </p:pic>
    </p:spTree>
    <p:extLst>
      <p:ext uri="{BB962C8B-B14F-4D97-AF65-F5344CB8AC3E}">
        <p14:creationId xmlns:p14="http://schemas.microsoft.com/office/powerpoint/2010/main" val="373141034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E40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834" y="503411"/>
            <a:ext cx="14631668" cy="6995766"/>
          </a:xfrm>
        </p:spPr>
      </p:pic>
    </p:spTree>
    <p:extLst>
      <p:ext uri="{BB962C8B-B14F-4D97-AF65-F5344CB8AC3E}">
        <p14:creationId xmlns:p14="http://schemas.microsoft.com/office/powerpoint/2010/main" val="126411490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F28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834" y="503411"/>
            <a:ext cx="14631668" cy="6995766"/>
          </a:xfrm>
        </p:spPr>
      </p:pic>
    </p:spTree>
    <p:extLst>
      <p:ext uri="{BB962C8B-B14F-4D97-AF65-F5344CB8AC3E}">
        <p14:creationId xmlns:p14="http://schemas.microsoft.com/office/powerpoint/2010/main" val="128319139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3BF"/>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2095" y="751082"/>
            <a:ext cx="13496190" cy="6500423"/>
          </a:xfrm>
        </p:spPr>
      </p:pic>
    </p:spTree>
    <p:extLst>
      <p:ext uri="{BB962C8B-B14F-4D97-AF65-F5344CB8AC3E}">
        <p14:creationId xmlns:p14="http://schemas.microsoft.com/office/powerpoint/2010/main" val="37518500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147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834" y="503411"/>
            <a:ext cx="14631668" cy="6995766"/>
          </a:xfrm>
        </p:spPr>
      </p:pic>
    </p:spTree>
    <p:extLst>
      <p:ext uri="{BB962C8B-B14F-4D97-AF65-F5344CB8AC3E}">
        <p14:creationId xmlns:p14="http://schemas.microsoft.com/office/powerpoint/2010/main" val="27544705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2E0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93161" y="537704"/>
            <a:ext cx="14578323" cy="6927180"/>
          </a:xfrm>
        </p:spPr>
      </p:pic>
    </p:spTree>
    <p:extLst>
      <p:ext uri="{BB962C8B-B14F-4D97-AF65-F5344CB8AC3E}">
        <p14:creationId xmlns:p14="http://schemas.microsoft.com/office/powerpoint/2010/main" val="16257349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3F2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834" y="503411"/>
            <a:ext cx="14631668" cy="6995766"/>
          </a:xfrm>
        </p:spPr>
      </p:pic>
    </p:spTree>
    <p:extLst>
      <p:ext uri="{BB962C8B-B14F-4D97-AF65-F5344CB8AC3E}">
        <p14:creationId xmlns:p14="http://schemas.microsoft.com/office/powerpoint/2010/main" val="151736393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52AF"/>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834" y="537704"/>
            <a:ext cx="14631668" cy="6927180"/>
          </a:xfrm>
        </p:spPr>
      </p:pic>
    </p:spTree>
    <p:extLst>
      <p:ext uri="{BB962C8B-B14F-4D97-AF65-F5344CB8AC3E}">
        <p14:creationId xmlns:p14="http://schemas.microsoft.com/office/powerpoint/2010/main" val="40825864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80F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834" y="503411"/>
            <a:ext cx="14631668" cy="6995766"/>
          </a:xfrm>
        </p:spPr>
      </p:pic>
    </p:spTree>
    <p:extLst>
      <p:ext uri="{BB962C8B-B14F-4D97-AF65-F5344CB8AC3E}">
        <p14:creationId xmlns:p14="http://schemas.microsoft.com/office/powerpoint/2010/main" val="16246718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F73F"/>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87404" y="541514"/>
            <a:ext cx="14166808" cy="6919560"/>
          </a:xfrm>
        </p:spPr>
      </p:pic>
    </p:spTree>
    <p:extLst>
      <p:ext uri="{BB962C8B-B14F-4D97-AF65-F5344CB8AC3E}">
        <p14:creationId xmlns:p14="http://schemas.microsoft.com/office/powerpoint/2010/main" val="25375680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92D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834" y="503411"/>
            <a:ext cx="14631668" cy="6995766"/>
          </a:xfrm>
        </p:spPr>
      </p:pic>
    </p:spTree>
    <p:extLst>
      <p:ext uri="{BB962C8B-B14F-4D97-AF65-F5344CB8AC3E}">
        <p14:creationId xmlns:p14="http://schemas.microsoft.com/office/powerpoint/2010/main" val="38051951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A30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834" y="503411"/>
            <a:ext cx="14631668" cy="6995766"/>
          </a:xfrm>
        </p:spPr>
      </p:pic>
    </p:spTree>
    <p:extLst>
      <p:ext uri="{BB962C8B-B14F-4D97-AF65-F5344CB8AC3E}">
        <p14:creationId xmlns:p14="http://schemas.microsoft.com/office/powerpoint/2010/main" val="99230624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182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834" y="503411"/>
            <a:ext cx="14631668" cy="6995766"/>
          </a:xfrm>
        </p:spPr>
      </p:pic>
    </p:spTree>
    <p:extLst>
      <p:ext uri="{BB962C8B-B14F-4D97-AF65-F5344CB8AC3E}">
        <p14:creationId xmlns:p14="http://schemas.microsoft.com/office/powerpoint/2010/main" val="182854224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313C"/>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834" y="503411"/>
            <a:ext cx="14631668" cy="6995766"/>
          </a:xfrm>
        </p:spPr>
      </p:pic>
    </p:spTree>
    <p:extLst>
      <p:ext uri="{BB962C8B-B14F-4D97-AF65-F5344CB8AC3E}">
        <p14:creationId xmlns:p14="http://schemas.microsoft.com/office/powerpoint/2010/main" val="37005566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65E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834" y="503411"/>
            <a:ext cx="14631668" cy="6995766"/>
          </a:xfrm>
        </p:spPr>
      </p:pic>
    </p:spTree>
    <p:extLst>
      <p:ext uri="{BB962C8B-B14F-4D97-AF65-F5344CB8AC3E}">
        <p14:creationId xmlns:p14="http://schemas.microsoft.com/office/powerpoint/2010/main" val="58061180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236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834" y="503411"/>
            <a:ext cx="14631668" cy="6995766"/>
          </a:xfrm>
        </p:spPr>
      </p:pic>
    </p:spTree>
    <p:extLst>
      <p:ext uri="{BB962C8B-B14F-4D97-AF65-F5344CB8AC3E}">
        <p14:creationId xmlns:p14="http://schemas.microsoft.com/office/powerpoint/2010/main" val="104427952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814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834" y="503411"/>
            <a:ext cx="14631668" cy="6995766"/>
          </a:xfrm>
        </p:spPr>
      </p:pic>
    </p:spTree>
    <p:extLst>
      <p:ext uri="{BB962C8B-B14F-4D97-AF65-F5344CB8AC3E}">
        <p14:creationId xmlns:p14="http://schemas.microsoft.com/office/powerpoint/2010/main" val="261695957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ED0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0025" y="1399882"/>
            <a:ext cx="14631668" cy="6995766"/>
          </a:xfrm>
        </p:spPr>
      </p:pic>
    </p:spTree>
    <p:extLst>
      <p:ext uri="{BB962C8B-B14F-4D97-AF65-F5344CB8AC3E}">
        <p14:creationId xmlns:p14="http://schemas.microsoft.com/office/powerpoint/2010/main" val="194658024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C35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834" y="503411"/>
            <a:ext cx="14631668" cy="6995766"/>
          </a:xfrm>
        </p:spPr>
      </p:pic>
    </p:spTree>
    <p:extLst>
      <p:ext uri="{BB962C8B-B14F-4D97-AF65-F5344CB8AC3E}">
        <p14:creationId xmlns:p14="http://schemas.microsoft.com/office/powerpoint/2010/main" val="4007428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40CE"/>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834" y="503411"/>
            <a:ext cx="14631668" cy="6995766"/>
          </a:xfrm>
        </p:spPr>
      </p:pic>
    </p:spTree>
    <p:extLst>
      <p:ext uri="{BB962C8B-B14F-4D97-AF65-F5344CB8AC3E}">
        <p14:creationId xmlns:p14="http://schemas.microsoft.com/office/powerpoint/2010/main" val="2771366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CFB"/>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114" y="469118"/>
            <a:ext cx="12330229" cy="7064352"/>
          </a:xfrm>
        </p:spPr>
      </p:pic>
    </p:spTree>
    <p:extLst>
      <p:ext uri="{BB962C8B-B14F-4D97-AF65-F5344CB8AC3E}">
        <p14:creationId xmlns:p14="http://schemas.microsoft.com/office/powerpoint/2010/main" val="9198158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1F6A"/>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011" y="434825"/>
            <a:ext cx="12254022" cy="7132938"/>
          </a:xfrm>
        </p:spPr>
      </p:pic>
    </p:spTree>
    <p:extLst>
      <p:ext uri="{BB962C8B-B14F-4D97-AF65-F5344CB8AC3E}">
        <p14:creationId xmlns:p14="http://schemas.microsoft.com/office/powerpoint/2010/main" val="36646844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34E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70" y="438635"/>
            <a:ext cx="12223539" cy="7125317"/>
          </a:xfrm>
        </p:spPr>
      </p:pic>
    </p:spTree>
    <p:extLst>
      <p:ext uri="{BB962C8B-B14F-4D97-AF65-F5344CB8AC3E}">
        <p14:creationId xmlns:p14="http://schemas.microsoft.com/office/powerpoint/2010/main" val="2873815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4" name="Snagit_PPT478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890" y="472928"/>
            <a:ext cx="12459780" cy="7056732"/>
          </a:xfrm>
        </p:spPr>
      </p:pic>
    </p:spTree>
    <p:extLst>
      <p:ext uri="{BB962C8B-B14F-4D97-AF65-F5344CB8AC3E}">
        <p14:creationId xmlns:p14="http://schemas.microsoft.com/office/powerpoint/2010/main" val="262726006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3565</TotalTime>
  <Words>92</Words>
  <Application>Microsoft Office PowerPoint</Application>
  <PresentationFormat>Widescreen</PresentationFormat>
  <Paragraphs>7</Paragraphs>
  <Slides>59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59</vt:i4>
      </vt:variant>
    </vt:vector>
  </HeadingPairs>
  <TitlesOfParts>
    <vt:vector size="63" baseType="lpstr">
      <vt:lpstr>Arial</vt:lpstr>
      <vt:lpstr>Calibri</vt:lpstr>
      <vt:lpstr>Calibri Light</vt:lpstr>
      <vt:lpstr>Office Theme</vt:lpstr>
      <vt:lpstr>Soaring through the Clouds – The Sequel Cloud Native Microservices Architecture </vt:lpstr>
      <vt:lpstr>PowerPoint Presentation</vt:lpstr>
      <vt:lpstr>The Team</vt:lpstr>
      <vt:lpstr>Meet Our Web Shop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Soaring through the Clouds – The Sequel</dc:title>
  <dc:creator>Lucas Jellema</dc:creator>
  <cp:lastModifiedBy>Lucas Jellema</cp:lastModifiedBy>
  <cp:revision>145</cp:revision>
  <dcterms:created xsi:type="dcterms:W3CDTF">2018-01-24T08:54:49Z</dcterms:created>
  <dcterms:modified xsi:type="dcterms:W3CDTF">2018-03-15T08:49:37Z</dcterms:modified>
</cp:coreProperties>
</file>